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6E60E-E186-1FEF-605C-95E7A9DD50F0}" v="544" dt="2025-12-10T02:10:53.680"/>
    <p1510:client id="{8B87E168-D920-49DB-8048-7BBACFA3C2C4}" v="1" dt="2025-12-10T02:20:19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85FC3-9876-44BF-A5E8-42E0FED1CC1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3D9AA4-524F-4B07-8612-213E56E5BE2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Technical growth</a:t>
          </a:r>
        </a:p>
      </dgm:t>
    </dgm:pt>
    <dgm:pt modelId="{27D2725F-8558-4FBE-8942-EC05CE0D1D23}" type="parTrans" cxnId="{99F0B6AB-0BA6-4CEF-AE9F-84CB79FB900C}">
      <dgm:prSet/>
      <dgm:spPr/>
      <dgm:t>
        <a:bodyPr/>
        <a:lstStyle/>
        <a:p>
          <a:endParaRPr lang="en-US"/>
        </a:p>
      </dgm:t>
    </dgm:pt>
    <dgm:pt modelId="{D6121C13-09F0-41BB-AA2E-4B599F667CF6}" type="sibTrans" cxnId="{99F0B6AB-0BA6-4CEF-AE9F-84CB79FB900C}">
      <dgm:prSet/>
      <dgm:spPr/>
      <dgm:t>
        <a:bodyPr/>
        <a:lstStyle/>
        <a:p>
          <a:endParaRPr lang="en-US"/>
        </a:p>
      </dgm:t>
    </dgm:pt>
    <dgm:pt modelId="{6A16CEEB-51CD-4CF4-B9A0-3296CDBC71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programming, Tkinter, GUIs</a:t>
          </a:r>
        </a:p>
      </dgm:t>
    </dgm:pt>
    <dgm:pt modelId="{86A6FAD9-011D-4187-B38F-56CB0C342F02}" type="parTrans" cxnId="{EB10ECAC-2BF9-44F8-A947-707B739D26F0}">
      <dgm:prSet/>
      <dgm:spPr/>
      <dgm:t>
        <a:bodyPr/>
        <a:lstStyle/>
        <a:p>
          <a:endParaRPr lang="en-US"/>
        </a:p>
      </dgm:t>
    </dgm:pt>
    <dgm:pt modelId="{29AFF28D-255A-4E5C-8BD3-F00C5CD6A55C}" type="sibTrans" cxnId="{EB10ECAC-2BF9-44F8-A947-707B739D26F0}">
      <dgm:prSet/>
      <dgm:spPr/>
      <dgm:t>
        <a:bodyPr/>
        <a:lstStyle/>
        <a:p>
          <a:endParaRPr lang="en-US"/>
        </a:p>
      </dgm:t>
    </dgm:pt>
    <dgm:pt modelId="{1C72DF25-194A-4FB1-8C9F-C2BBBA23C5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Problem Solving Skills</a:t>
          </a:r>
        </a:p>
      </dgm:t>
    </dgm:pt>
    <dgm:pt modelId="{B5A02A33-0B4D-42C9-8726-3651AEDF348F}" type="parTrans" cxnId="{A6421589-A7F7-4E00-9087-743BBE86B9B6}">
      <dgm:prSet/>
      <dgm:spPr/>
      <dgm:t>
        <a:bodyPr/>
        <a:lstStyle/>
        <a:p>
          <a:endParaRPr lang="en-US"/>
        </a:p>
      </dgm:t>
    </dgm:pt>
    <dgm:pt modelId="{75D49BD4-E183-488A-A2D5-F0205662543B}" type="sibTrans" cxnId="{A6421589-A7F7-4E00-9087-743BBE86B9B6}">
      <dgm:prSet/>
      <dgm:spPr/>
      <dgm:t>
        <a:bodyPr/>
        <a:lstStyle/>
        <a:p>
          <a:endParaRPr lang="en-US"/>
        </a:p>
      </dgm:t>
    </dgm:pt>
    <dgm:pt modelId="{B128BCC1-2286-4BBC-8DB3-E2FC06449A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Decomposition, and collaboration </a:t>
          </a:r>
        </a:p>
      </dgm:t>
    </dgm:pt>
    <dgm:pt modelId="{1D71C698-BCD2-4423-A4D2-E0AC51BFA51C}" type="parTrans" cxnId="{BA05E886-70A9-4D7A-BC21-312C2552CEEF}">
      <dgm:prSet/>
      <dgm:spPr/>
      <dgm:t>
        <a:bodyPr/>
        <a:lstStyle/>
        <a:p>
          <a:endParaRPr lang="en-US"/>
        </a:p>
      </dgm:t>
    </dgm:pt>
    <dgm:pt modelId="{6BAAE3AA-3DD8-4072-96EB-3C543E06A42C}" type="sibTrans" cxnId="{BA05E886-70A9-4D7A-BC21-312C2552CEEF}">
      <dgm:prSet/>
      <dgm:spPr/>
      <dgm:t>
        <a:bodyPr/>
        <a:lstStyle/>
        <a:p>
          <a:endParaRPr lang="en-US"/>
        </a:p>
      </dgm:t>
    </dgm:pt>
    <dgm:pt modelId="{F26F53F6-903D-46F5-A352-447A23BDB6C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Creative Skills</a:t>
          </a:r>
        </a:p>
      </dgm:t>
    </dgm:pt>
    <dgm:pt modelId="{B42B3717-0E56-4DF4-97E7-95C1F5E1919E}" type="parTrans" cxnId="{08333091-A582-4527-B625-6C57DEB3BD0B}">
      <dgm:prSet/>
      <dgm:spPr/>
      <dgm:t>
        <a:bodyPr/>
        <a:lstStyle/>
        <a:p>
          <a:endParaRPr lang="en-US"/>
        </a:p>
      </dgm:t>
    </dgm:pt>
    <dgm:pt modelId="{178ECF2A-02D7-4F47-A908-DA67CD555496}" type="sibTrans" cxnId="{08333091-A582-4527-B625-6C57DEB3BD0B}">
      <dgm:prSet/>
      <dgm:spPr/>
      <dgm:t>
        <a:bodyPr/>
        <a:lstStyle/>
        <a:p>
          <a:endParaRPr lang="en-US"/>
        </a:p>
      </dgm:t>
    </dgm:pt>
    <dgm:pt modelId="{ABD308F9-598C-4970-BCCA-98D96C4825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unique ideas for puzzles and sequences</a:t>
          </a:r>
        </a:p>
      </dgm:t>
    </dgm:pt>
    <dgm:pt modelId="{077CE0EA-085C-4FE3-A674-E5DACE895AF4}" type="parTrans" cxnId="{1BB26690-AB28-4F48-A290-96B75CA4BD09}">
      <dgm:prSet/>
      <dgm:spPr/>
      <dgm:t>
        <a:bodyPr/>
        <a:lstStyle/>
        <a:p>
          <a:endParaRPr lang="en-US"/>
        </a:p>
      </dgm:t>
    </dgm:pt>
    <dgm:pt modelId="{91D446AE-134F-4D68-A0E9-509AD8FC7077}" type="sibTrans" cxnId="{1BB26690-AB28-4F48-A290-96B75CA4BD09}">
      <dgm:prSet/>
      <dgm:spPr/>
      <dgm:t>
        <a:bodyPr/>
        <a:lstStyle/>
        <a:p>
          <a:endParaRPr lang="en-US"/>
        </a:p>
      </dgm:t>
    </dgm:pt>
    <dgm:pt modelId="{6DE28640-82A4-426E-BED4-DF13972116C8}" type="pres">
      <dgm:prSet presAssocID="{53E85FC3-9876-44BF-A5E8-42E0FED1CC13}" presName="root" presStyleCnt="0">
        <dgm:presLayoutVars>
          <dgm:dir/>
          <dgm:resizeHandles val="exact"/>
        </dgm:presLayoutVars>
      </dgm:prSet>
      <dgm:spPr/>
    </dgm:pt>
    <dgm:pt modelId="{34824269-9A7D-43D6-B68C-ECECC670A1C0}" type="pres">
      <dgm:prSet presAssocID="{CD3D9AA4-524F-4B07-8612-213E56E5BE2F}" presName="compNode" presStyleCnt="0"/>
      <dgm:spPr/>
    </dgm:pt>
    <dgm:pt modelId="{D373E889-D240-4EE1-BF10-1A35AA055D7A}" type="pres">
      <dgm:prSet presAssocID="{CD3D9AA4-524F-4B07-8612-213E56E5BE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45E7158-8642-40EB-933C-5D29F85A5832}" type="pres">
      <dgm:prSet presAssocID="{CD3D9AA4-524F-4B07-8612-213E56E5BE2F}" presName="iconSpace" presStyleCnt="0"/>
      <dgm:spPr/>
    </dgm:pt>
    <dgm:pt modelId="{B652C319-A0CD-4BCA-A9C4-B429E9CAA811}" type="pres">
      <dgm:prSet presAssocID="{CD3D9AA4-524F-4B07-8612-213E56E5BE2F}" presName="parTx" presStyleLbl="revTx" presStyleIdx="0" presStyleCnt="6">
        <dgm:presLayoutVars>
          <dgm:chMax val="0"/>
          <dgm:chPref val="0"/>
        </dgm:presLayoutVars>
      </dgm:prSet>
      <dgm:spPr/>
    </dgm:pt>
    <dgm:pt modelId="{D9BA64DA-914B-496A-842E-AAE1ECF966B0}" type="pres">
      <dgm:prSet presAssocID="{CD3D9AA4-524F-4B07-8612-213E56E5BE2F}" presName="txSpace" presStyleCnt="0"/>
      <dgm:spPr/>
    </dgm:pt>
    <dgm:pt modelId="{3505FBC2-8F3E-41BE-A8CD-4B9F27311D14}" type="pres">
      <dgm:prSet presAssocID="{CD3D9AA4-524F-4B07-8612-213E56E5BE2F}" presName="desTx" presStyleLbl="revTx" presStyleIdx="1" presStyleCnt="6">
        <dgm:presLayoutVars/>
      </dgm:prSet>
      <dgm:spPr/>
    </dgm:pt>
    <dgm:pt modelId="{08D10174-AB33-4DDC-84DE-213BDB9EB32B}" type="pres">
      <dgm:prSet presAssocID="{D6121C13-09F0-41BB-AA2E-4B599F667CF6}" presName="sibTrans" presStyleCnt="0"/>
      <dgm:spPr/>
    </dgm:pt>
    <dgm:pt modelId="{05CE79AB-561E-431E-872F-64EF8DC9EED1}" type="pres">
      <dgm:prSet presAssocID="{1C72DF25-194A-4FB1-8C9F-C2BBBA23C535}" presName="compNode" presStyleCnt="0"/>
      <dgm:spPr/>
    </dgm:pt>
    <dgm:pt modelId="{35B9D96A-CC4D-4A7E-8359-BC45654C85D4}" type="pres">
      <dgm:prSet presAssocID="{1C72DF25-194A-4FB1-8C9F-C2BBBA23C5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7BF775B3-4A5C-4128-BC97-47514FFBED13}" type="pres">
      <dgm:prSet presAssocID="{1C72DF25-194A-4FB1-8C9F-C2BBBA23C535}" presName="iconSpace" presStyleCnt="0"/>
      <dgm:spPr/>
    </dgm:pt>
    <dgm:pt modelId="{D5C1443A-4261-49BD-91AA-50D6D8989A6E}" type="pres">
      <dgm:prSet presAssocID="{1C72DF25-194A-4FB1-8C9F-C2BBBA23C535}" presName="parTx" presStyleLbl="revTx" presStyleIdx="2" presStyleCnt="6">
        <dgm:presLayoutVars>
          <dgm:chMax val="0"/>
          <dgm:chPref val="0"/>
        </dgm:presLayoutVars>
      </dgm:prSet>
      <dgm:spPr/>
    </dgm:pt>
    <dgm:pt modelId="{715C8DD6-58CC-4E91-B73D-92AFD3367DAC}" type="pres">
      <dgm:prSet presAssocID="{1C72DF25-194A-4FB1-8C9F-C2BBBA23C535}" presName="txSpace" presStyleCnt="0"/>
      <dgm:spPr/>
    </dgm:pt>
    <dgm:pt modelId="{37043BD7-54FB-4490-8AB6-311D79427E72}" type="pres">
      <dgm:prSet presAssocID="{1C72DF25-194A-4FB1-8C9F-C2BBBA23C535}" presName="desTx" presStyleLbl="revTx" presStyleIdx="3" presStyleCnt="6">
        <dgm:presLayoutVars/>
      </dgm:prSet>
      <dgm:spPr/>
    </dgm:pt>
    <dgm:pt modelId="{3C5A4F47-EA64-49D3-A53D-905626220254}" type="pres">
      <dgm:prSet presAssocID="{75D49BD4-E183-488A-A2D5-F0205662543B}" presName="sibTrans" presStyleCnt="0"/>
      <dgm:spPr/>
    </dgm:pt>
    <dgm:pt modelId="{D02EE6B7-5F40-43C5-BD7D-972D05F64C5A}" type="pres">
      <dgm:prSet presAssocID="{F26F53F6-903D-46F5-A352-447A23BDB6CD}" presName="compNode" presStyleCnt="0"/>
      <dgm:spPr/>
    </dgm:pt>
    <dgm:pt modelId="{26A51883-FBA6-42CC-B9B4-FD0546DAB79E}" type="pres">
      <dgm:prSet presAssocID="{F26F53F6-903D-46F5-A352-447A23BDB6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9B2457C-1AFF-4963-B69A-30A1300955A4}" type="pres">
      <dgm:prSet presAssocID="{F26F53F6-903D-46F5-A352-447A23BDB6CD}" presName="iconSpace" presStyleCnt="0"/>
      <dgm:spPr/>
    </dgm:pt>
    <dgm:pt modelId="{4CED96A2-4A48-46FB-9E09-5B919B452897}" type="pres">
      <dgm:prSet presAssocID="{F26F53F6-903D-46F5-A352-447A23BDB6CD}" presName="parTx" presStyleLbl="revTx" presStyleIdx="4" presStyleCnt="6">
        <dgm:presLayoutVars>
          <dgm:chMax val="0"/>
          <dgm:chPref val="0"/>
        </dgm:presLayoutVars>
      </dgm:prSet>
      <dgm:spPr/>
    </dgm:pt>
    <dgm:pt modelId="{F0CBB085-1763-42EB-A027-48D43E60F55B}" type="pres">
      <dgm:prSet presAssocID="{F26F53F6-903D-46F5-A352-447A23BDB6CD}" presName="txSpace" presStyleCnt="0"/>
      <dgm:spPr/>
    </dgm:pt>
    <dgm:pt modelId="{6748D3F7-9404-4767-9545-B47F495D4AF3}" type="pres">
      <dgm:prSet presAssocID="{F26F53F6-903D-46F5-A352-447A23BDB6CD}" presName="desTx" presStyleLbl="revTx" presStyleIdx="5" presStyleCnt="6">
        <dgm:presLayoutVars/>
      </dgm:prSet>
      <dgm:spPr/>
    </dgm:pt>
  </dgm:ptLst>
  <dgm:cxnLst>
    <dgm:cxn modelId="{D230E901-7296-4C4E-BC3E-08177461D197}" type="presOf" srcId="{B128BCC1-2286-4BBC-8DB3-E2FC06449ADE}" destId="{37043BD7-54FB-4490-8AB6-311D79427E72}" srcOrd="0" destOrd="0" presId="urn:microsoft.com/office/officeart/2018/5/layout/CenteredIconLabelDescriptionList"/>
    <dgm:cxn modelId="{AAEFD333-322A-42E3-8243-CDC0D0D93D98}" type="presOf" srcId="{53E85FC3-9876-44BF-A5E8-42E0FED1CC13}" destId="{6DE28640-82A4-426E-BED4-DF13972116C8}" srcOrd="0" destOrd="0" presId="urn:microsoft.com/office/officeart/2018/5/layout/CenteredIconLabelDescriptionList"/>
    <dgm:cxn modelId="{6483D844-7E63-4EA2-A576-D5A6CA269708}" type="presOf" srcId="{ABD308F9-598C-4970-BCCA-98D96C4825F5}" destId="{6748D3F7-9404-4767-9545-B47F495D4AF3}" srcOrd="0" destOrd="0" presId="urn:microsoft.com/office/officeart/2018/5/layout/CenteredIconLabelDescriptionList"/>
    <dgm:cxn modelId="{4E152C4A-5DBA-4EE3-B7AA-80D7921E5589}" type="presOf" srcId="{1C72DF25-194A-4FB1-8C9F-C2BBBA23C535}" destId="{D5C1443A-4261-49BD-91AA-50D6D8989A6E}" srcOrd="0" destOrd="0" presId="urn:microsoft.com/office/officeart/2018/5/layout/CenteredIconLabelDescriptionList"/>
    <dgm:cxn modelId="{C1582978-CB42-4843-8437-5926168FB56C}" type="presOf" srcId="{F26F53F6-903D-46F5-A352-447A23BDB6CD}" destId="{4CED96A2-4A48-46FB-9E09-5B919B452897}" srcOrd="0" destOrd="0" presId="urn:microsoft.com/office/officeart/2018/5/layout/CenteredIconLabelDescriptionList"/>
    <dgm:cxn modelId="{BA05E886-70A9-4D7A-BC21-312C2552CEEF}" srcId="{1C72DF25-194A-4FB1-8C9F-C2BBBA23C535}" destId="{B128BCC1-2286-4BBC-8DB3-E2FC06449ADE}" srcOrd="0" destOrd="0" parTransId="{1D71C698-BCD2-4423-A4D2-E0AC51BFA51C}" sibTransId="{6BAAE3AA-3DD8-4072-96EB-3C543E06A42C}"/>
    <dgm:cxn modelId="{A6421589-A7F7-4E00-9087-743BBE86B9B6}" srcId="{53E85FC3-9876-44BF-A5E8-42E0FED1CC13}" destId="{1C72DF25-194A-4FB1-8C9F-C2BBBA23C535}" srcOrd="1" destOrd="0" parTransId="{B5A02A33-0B4D-42C9-8726-3651AEDF348F}" sibTransId="{75D49BD4-E183-488A-A2D5-F0205662543B}"/>
    <dgm:cxn modelId="{1BB26690-AB28-4F48-A290-96B75CA4BD09}" srcId="{F26F53F6-903D-46F5-A352-447A23BDB6CD}" destId="{ABD308F9-598C-4970-BCCA-98D96C4825F5}" srcOrd="0" destOrd="0" parTransId="{077CE0EA-085C-4FE3-A674-E5DACE895AF4}" sibTransId="{91D446AE-134F-4D68-A0E9-509AD8FC7077}"/>
    <dgm:cxn modelId="{08333091-A582-4527-B625-6C57DEB3BD0B}" srcId="{53E85FC3-9876-44BF-A5E8-42E0FED1CC13}" destId="{F26F53F6-903D-46F5-A352-447A23BDB6CD}" srcOrd="2" destOrd="0" parTransId="{B42B3717-0E56-4DF4-97E7-95C1F5E1919E}" sibTransId="{178ECF2A-02D7-4F47-A908-DA67CD555496}"/>
    <dgm:cxn modelId="{92A6A8AA-9421-4475-BA70-56FBED7FC95B}" type="presOf" srcId="{6A16CEEB-51CD-4CF4-B9A0-3296CDBC717F}" destId="{3505FBC2-8F3E-41BE-A8CD-4B9F27311D14}" srcOrd="0" destOrd="0" presId="urn:microsoft.com/office/officeart/2018/5/layout/CenteredIconLabelDescriptionList"/>
    <dgm:cxn modelId="{99F0B6AB-0BA6-4CEF-AE9F-84CB79FB900C}" srcId="{53E85FC3-9876-44BF-A5E8-42E0FED1CC13}" destId="{CD3D9AA4-524F-4B07-8612-213E56E5BE2F}" srcOrd="0" destOrd="0" parTransId="{27D2725F-8558-4FBE-8942-EC05CE0D1D23}" sibTransId="{D6121C13-09F0-41BB-AA2E-4B599F667CF6}"/>
    <dgm:cxn modelId="{EB10ECAC-2BF9-44F8-A947-707B739D26F0}" srcId="{CD3D9AA4-524F-4B07-8612-213E56E5BE2F}" destId="{6A16CEEB-51CD-4CF4-B9A0-3296CDBC717F}" srcOrd="0" destOrd="0" parTransId="{86A6FAD9-011D-4187-B38F-56CB0C342F02}" sibTransId="{29AFF28D-255A-4E5C-8BD3-F00C5CD6A55C}"/>
    <dgm:cxn modelId="{9BBE97BF-24FB-4293-BCCE-6C00791DB9D8}" type="presOf" srcId="{CD3D9AA4-524F-4B07-8612-213E56E5BE2F}" destId="{B652C319-A0CD-4BCA-A9C4-B429E9CAA811}" srcOrd="0" destOrd="0" presId="urn:microsoft.com/office/officeart/2018/5/layout/CenteredIconLabelDescriptionList"/>
    <dgm:cxn modelId="{E76B73AC-9381-4521-B633-A05E0ADC60BA}" type="presParOf" srcId="{6DE28640-82A4-426E-BED4-DF13972116C8}" destId="{34824269-9A7D-43D6-B68C-ECECC670A1C0}" srcOrd="0" destOrd="0" presId="urn:microsoft.com/office/officeart/2018/5/layout/CenteredIconLabelDescriptionList"/>
    <dgm:cxn modelId="{3917D65B-29ED-4461-9E00-0A36DEABCD05}" type="presParOf" srcId="{34824269-9A7D-43D6-B68C-ECECC670A1C0}" destId="{D373E889-D240-4EE1-BF10-1A35AA055D7A}" srcOrd="0" destOrd="0" presId="urn:microsoft.com/office/officeart/2018/5/layout/CenteredIconLabelDescriptionList"/>
    <dgm:cxn modelId="{C67F6466-B96F-4498-8B9B-79AD1953916C}" type="presParOf" srcId="{34824269-9A7D-43D6-B68C-ECECC670A1C0}" destId="{145E7158-8642-40EB-933C-5D29F85A5832}" srcOrd="1" destOrd="0" presId="urn:microsoft.com/office/officeart/2018/5/layout/CenteredIconLabelDescriptionList"/>
    <dgm:cxn modelId="{D3EDB5EA-2A59-4546-9346-27AC64A3168E}" type="presParOf" srcId="{34824269-9A7D-43D6-B68C-ECECC670A1C0}" destId="{B652C319-A0CD-4BCA-A9C4-B429E9CAA811}" srcOrd="2" destOrd="0" presId="urn:microsoft.com/office/officeart/2018/5/layout/CenteredIconLabelDescriptionList"/>
    <dgm:cxn modelId="{BA3EF15F-8D15-4C8E-B2FE-A2452CD8D8C8}" type="presParOf" srcId="{34824269-9A7D-43D6-B68C-ECECC670A1C0}" destId="{D9BA64DA-914B-496A-842E-AAE1ECF966B0}" srcOrd="3" destOrd="0" presId="urn:microsoft.com/office/officeart/2018/5/layout/CenteredIconLabelDescriptionList"/>
    <dgm:cxn modelId="{93C9A6C5-FEA0-4AA3-B9EF-6752E94C145B}" type="presParOf" srcId="{34824269-9A7D-43D6-B68C-ECECC670A1C0}" destId="{3505FBC2-8F3E-41BE-A8CD-4B9F27311D14}" srcOrd="4" destOrd="0" presId="urn:microsoft.com/office/officeart/2018/5/layout/CenteredIconLabelDescriptionList"/>
    <dgm:cxn modelId="{A89EAF16-154E-48BE-A828-9440E14AA655}" type="presParOf" srcId="{6DE28640-82A4-426E-BED4-DF13972116C8}" destId="{08D10174-AB33-4DDC-84DE-213BDB9EB32B}" srcOrd="1" destOrd="0" presId="urn:microsoft.com/office/officeart/2018/5/layout/CenteredIconLabelDescriptionList"/>
    <dgm:cxn modelId="{7415F1D4-E775-409A-ABA6-A88DD3C092B0}" type="presParOf" srcId="{6DE28640-82A4-426E-BED4-DF13972116C8}" destId="{05CE79AB-561E-431E-872F-64EF8DC9EED1}" srcOrd="2" destOrd="0" presId="urn:microsoft.com/office/officeart/2018/5/layout/CenteredIconLabelDescriptionList"/>
    <dgm:cxn modelId="{C24D135D-E1AB-4216-BEAA-70DF776598DC}" type="presParOf" srcId="{05CE79AB-561E-431E-872F-64EF8DC9EED1}" destId="{35B9D96A-CC4D-4A7E-8359-BC45654C85D4}" srcOrd="0" destOrd="0" presId="urn:microsoft.com/office/officeart/2018/5/layout/CenteredIconLabelDescriptionList"/>
    <dgm:cxn modelId="{797C0F46-6E43-4544-AC01-66A158612DC9}" type="presParOf" srcId="{05CE79AB-561E-431E-872F-64EF8DC9EED1}" destId="{7BF775B3-4A5C-4128-BC97-47514FFBED13}" srcOrd="1" destOrd="0" presId="urn:microsoft.com/office/officeart/2018/5/layout/CenteredIconLabelDescriptionList"/>
    <dgm:cxn modelId="{32525EA7-7A7D-4B12-89A6-EBF8D71DA01B}" type="presParOf" srcId="{05CE79AB-561E-431E-872F-64EF8DC9EED1}" destId="{D5C1443A-4261-49BD-91AA-50D6D8989A6E}" srcOrd="2" destOrd="0" presId="urn:microsoft.com/office/officeart/2018/5/layout/CenteredIconLabelDescriptionList"/>
    <dgm:cxn modelId="{8908F14C-9C35-41B5-97C7-A652725E6E59}" type="presParOf" srcId="{05CE79AB-561E-431E-872F-64EF8DC9EED1}" destId="{715C8DD6-58CC-4E91-B73D-92AFD3367DAC}" srcOrd="3" destOrd="0" presId="urn:microsoft.com/office/officeart/2018/5/layout/CenteredIconLabelDescriptionList"/>
    <dgm:cxn modelId="{50AE1471-7356-4DAB-8642-B79EBD998744}" type="presParOf" srcId="{05CE79AB-561E-431E-872F-64EF8DC9EED1}" destId="{37043BD7-54FB-4490-8AB6-311D79427E72}" srcOrd="4" destOrd="0" presId="urn:microsoft.com/office/officeart/2018/5/layout/CenteredIconLabelDescriptionList"/>
    <dgm:cxn modelId="{7FD96AE3-D2D7-40DC-AF3C-4AD466943632}" type="presParOf" srcId="{6DE28640-82A4-426E-BED4-DF13972116C8}" destId="{3C5A4F47-EA64-49D3-A53D-905626220254}" srcOrd="3" destOrd="0" presId="urn:microsoft.com/office/officeart/2018/5/layout/CenteredIconLabelDescriptionList"/>
    <dgm:cxn modelId="{309F1EC9-4430-434C-9BC7-D04A558CF3EF}" type="presParOf" srcId="{6DE28640-82A4-426E-BED4-DF13972116C8}" destId="{D02EE6B7-5F40-43C5-BD7D-972D05F64C5A}" srcOrd="4" destOrd="0" presId="urn:microsoft.com/office/officeart/2018/5/layout/CenteredIconLabelDescriptionList"/>
    <dgm:cxn modelId="{3BCD4556-3B56-4924-BAC5-3ADFFC010DE7}" type="presParOf" srcId="{D02EE6B7-5F40-43C5-BD7D-972D05F64C5A}" destId="{26A51883-FBA6-42CC-B9B4-FD0546DAB79E}" srcOrd="0" destOrd="0" presId="urn:microsoft.com/office/officeart/2018/5/layout/CenteredIconLabelDescriptionList"/>
    <dgm:cxn modelId="{6A744A0D-EC78-41BB-AE16-F549A7C7836E}" type="presParOf" srcId="{D02EE6B7-5F40-43C5-BD7D-972D05F64C5A}" destId="{39B2457C-1AFF-4963-B69A-30A1300955A4}" srcOrd="1" destOrd="0" presId="urn:microsoft.com/office/officeart/2018/5/layout/CenteredIconLabelDescriptionList"/>
    <dgm:cxn modelId="{201E6134-4AE3-478E-BDB4-A3110E7DC315}" type="presParOf" srcId="{D02EE6B7-5F40-43C5-BD7D-972D05F64C5A}" destId="{4CED96A2-4A48-46FB-9E09-5B919B452897}" srcOrd="2" destOrd="0" presId="urn:microsoft.com/office/officeart/2018/5/layout/CenteredIconLabelDescriptionList"/>
    <dgm:cxn modelId="{D6FEFBB1-7A83-4571-80EC-9109F9CFCF8D}" type="presParOf" srcId="{D02EE6B7-5F40-43C5-BD7D-972D05F64C5A}" destId="{F0CBB085-1763-42EB-A027-48D43E60F55B}" srcOrd="3" destOrd="0" presId="urn:microsoft.com/office/officeart/2018/5/layout/CenteredIconLabelDescriptionList"/>
    <dgm:cxn modelId="{44EF91E6-CB9F-4DCA-9B84-7FC3614D915B}" type="presParOf" srcId="{D02EE6B7-5F40-43C5-BD7D-972D05F64C5A}" destId="{6748D3F7-9404-4767-9545-B47F495D4AF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3E889-D240-4EE1-BF10-1A35AA055D7A}">
      <dsp:nvSpPr>
        <dsp:cNvPr id="0" name=""/>
        <dsp:cNvSpPr/>
      </dsp:nvSpPr>
      <dsp:spPr>
        <a:xfrm>
          <a:off x="1020487" y="105415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2C319-A0CD-4BCA-A9C4-B429E9CAA811}">
      <dsp:nvSpPr>
        <dsp:cNvPr id="0" name=""/>
        <dsp:cNvSpPr/>
      </dsp:nvSpPr>
      <dsp:spPr>
        <a:xfrm>
          <a:off x="393" y="224917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Technical growth</a:t>
          </a:r>
        </a:p>
      </dsp:txBody>
      <dsp:txXfrm>
        <a:off x="393" y="2249170"/>
        <a:ext cx="3138750" cy="470812"/>
      </dsp:txXfrm>
    </dsp:sp>
    <dsp:sp modelId="{3505FBC2-8F3E-41BE-A8CD-4B9F27311D14}">
      <dsp:nvSpPr>
        <dsp:cNvPr id="0" name=""/>
        <dsp:cNvSpPr/>
      </dsp:nvSpPr>
      <dsp:spPr>
        <a:xfrm>
          <a:off x="393" y="2764843"/>
          <a:ext cx="3138750" cy="53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Python programming, Tkinter, GUIs</a:t>
          </a:r>
        </a:p>
      </dsp:txBody>
      <dsp:txXfrm>
        <a:off x="393" y="2764843"/>
        <a:ext cx="3138750" cy="532335"/>
      </dsp:txXfrm>
    </dsp:sp>
    <dsp:sp modelId="{35B9D96A-CC4D-4A7E-8359-BC45654C85D4}">
      <dsp:nvSpPr>
        <dsp:cNvPr id="0" name=""/>
        <dsp:cNvSpPr/>
      </dsp:nvSpPr>
      <dsp:spPr>
        <a:xfrm>
          <a:off x="4708518" y="105415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1443A-4261-49BD-91AA-50D6D8989A6E}">
      <dsp:nvSpPr>
        <dsp:cNvPr id="0" name=""/>
        <dsp:cNvSpPr/>
      </dsp:nvSpPr>
      <dsp:spPr>
        <a:xfrm>
          <a:off x="3688425" y="224917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Problem Solving Skills</a:t>
          </a:r>
        </a:p>
      </dsp:txBody>
      <dsp:txXfrm>
        <a:off x="3688425" y="2249170"/>
        <a:ext cx="3138750" cy="470812"/>
      </dsp:txXfrm>
    </dsp:sp>
    <dsp:sp modelId="{37043BD7-54FB-4490-8AB6-311D79427E72}">
      <dsp:nvSpPr>
        <dsp:cNvPr id="0" name=""/>
        <dsp:cNvSpPr/>
      </dsp:nvSpPr>
      <dsp:spPr>
        <a:xfrm>
          <a:off x="3688425" y="2764843"/>
          <a:ext cx="3138750" cy="53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Decomposition, and collaboration </a:t>
          </a:r>
        </a:p>
      </dsp:txBody>
      <dsp:txXfrm>
        <a:off x="3688425" y="2764843"/>
        <a:ext cx="3138750" cy="532335"/>
      </dsp:txXfrm>
    </dsp:sp>
    <dsp:sp modelId="{26A51883-FBA6-42CC-B9B4-FD0546DAB79E}">
      <dsp:nvSpPr>
        <dsp:cNvPr id="0" name=""/>
        <dsp:cNvSpPr/>
      </dsp:nvSpPr>
      <dsp:spPr>
        <a:xfrm>
          <a:off x="8396550" y="105415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D96A2-4A48-46FB-9E09-5B919B452897}">
      <dsp:nvSpPr>
        <dsp:cNvPr id="0" name=""/>
        <dsp:cNvSpPr/>
      </dsp:nvSpPr>
      <dsp:spPr>
        <a:xfrm>
          <a:off x="7376456" y="224917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Creative Skills</a:t>
          </a:r>
        </a:p>
      </dsp:txBody>
      <dsp:txXfrm>
        <a:off x="7376456" y="2249170"/>
        <a:ext cx="3138750" cy="470812"/>
      </dsp:txXfrm>
    </dsp:sp>
    <dsp:sp modelId="{6748D3F7-9404-4767-9545-B47F495D4AF3}">
      <dsp:nvSpPr>
        <dsp:cNvPr id="0" name=""/>
        <dsp:cNvSpPr/>
      </dsp:nvSpPr>
      <dsp:spPr>
        <a:xfrm>
          <a:off x="7376456" y="2764843"/>
          <a:ext cx="3138750" cy="53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Developed unique ideas for puzzles and sequences</a:t>
          </a:r>
        </a:p>
      </dsp:txBody>
      <dsp:txXfrm>
        <a:off x="7376456" y="2764843"/>
        <a:ext cx="3138750" cy="532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9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9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2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4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6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48FFBC3-F3E7-4260-9744-D78FD3A67E7E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BD411F4-DE3F-41A8-B585-5802ECBAB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9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3A95-E846-FFCF-7889-264E1DB59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CSC 102 </a:t>
            </a:r>
            <a:br>
              <a:rPr lang="en-US"/>
            </a:br>
            <a:r>
              <a:rPr lang="en-US"/>
              <a:t>Diffuse The Bomb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63BC-7915-3F70-6423-3A152A79C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Viviane Gunthel, Jack Ballard, Jaeden Pouchie</a:t>
            </a:r>
          </a:p>
        </p:txBody>
      </p:sp>
    </p:spTree>
    <p:extLst>
      <p:ext uri="{BB962C8B-B14F-4D97-AF65-F5344CB8AC3E}">
        <p14:creationId xmlns:p14="http://schemas.microsoft.com/office/powerpoint/2010/main" val="215165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B1001-F96B-0C7D-6A21-56A7795A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8078-45D3-B998-BC40-FB664440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Haunted House themed bomb with 4 custom phases</a:t>
            </a:r>
          </a:p>
          <a:p>
            <a:pPr lvl="1"/>
            <a:r>
              <a:rPr lang="en-US" sz="2000">
                <a:solidFill>
                  <a:schemeClr val="tx2"/>
                </a:solidFill>
              </a:rPr>
              <a:t>Wordle – Keypad</a:t>
            </a:r>
          </a:p>
          <a:p>
            <a:pPr lvl="1"/>
            <a:r>
              <a:rPr lang="en-US" sz="2000">
                <a:solidFill>
                  <a:schemeClr val="tx2"/>
                </a:solidFill>
              </a:rPr>
              <a:t>Wires Phase – Wires and Keypad</a:t>
            </a:r>
          </a:p>
          <a:p>
            <a:pPr lvl="1"/>
            <a:r>
              <a:rPr lang="en-US" sz="2000">
                <a:solidFill>
                  <a:schemeClr val="tx2"/>
                </a:solidFill>
              </a:rPr>
              <a:t>Ritual Phase – Button and Toggles</a:t>
            </a:r>
          </a:p>
          <a:p>
            <a:pPr lvl="1"/>
            <a:r>
              <a:rPr lang="en-US" sz="2000">
                <a:solidFill>
                  <a:schemeClr val="tx2"/>
                </a:solidFill>
              </a:rPr>
              <a:t>Quiz Phase – Toggles and Keypad</a:t>
            </a:r>
          </a:p>
          <a:p>
            <a:r>
              <a:rPr lang="en-US" sz="2000">
                <a:solidFill>
                  <a:schemeClr val="tx2"/>
                </a:solidFill>
              </a:rPr>
              <a:t>Timer Bonuses and Penalties</a:t>
            </a:r>
          </a:p>
          <a:p>
            <a:r>
              <a:rPr lang="en-US" sz="2000">
                <a:solidFill>
                  <a:schemeClr val="tx2"/>
                </a:solidFill>
              </a:rPr>
              <a:t>Custom Scary GUI with hidden </a:t>
            </a:r>
            <a:r>
              <a:rPr lang="en-US" sz="2000" err="1">
                <a:solidFill>
                  <a:schemeClr val="tx2"/>
                </a:solidFill>
              </a:rPr>
              <a:t>jumpscare</a:t>
            </a:r>
            <a:r>
              <a:rPr lang="en-US" sz="2000">
                <a:solidFill>
                  <a:schemeClr val="tx2"/>
                </a:solidFill>
              </a:rPr>
              <a:t> penalties</a:t>
            </a:r>
          </a:p>
        </p:txBody>
      </p:sp>
    </p:spTree>
    <p:extLst>
      <p:ext uri="{BB962C8B-B14F-4D97-AF65-F5344CB8AC3E}">
        <p14:creationId xmlns:p14="http://schemas.microsoft.com/office/powerpoint/2010/main" val="423179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735114-7970-3A8E-11DB-638BD5D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2"/>
                </a:solidFill>
              </a:rPr>
              <a:t>Unique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15E9-A74C-5ACC-227D-7EE3A3C2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Wordle T-9 Keypad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Each key stores multiple letters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Allows the user to cycle through letters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“1” confirms a letter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“#” submits a guess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“*” backspace</a:t>
            </a:r>
          </a:p>
        </p:txBody>
      </p:sp>
      <p:pic>
        <p:nvPicPr>
          <p:cNvPr id="190" name="Picture 189" descr="A black rectangular object with white letters&#10;&#10;AI-generated content may be incorrect.">
            <a:extLst>
              <a:ext uri="{FF2B5EF4-FFF2-40B4-BE49-F238E27FC236}">
                <a16:creationId xmlns:a16="http://schemas.microsoft.com/office/drawing/2014/main" id="{6CC2AB31-13DA-A4AC-A829-94C88BD1E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49" y="0"/>
            <a:ext cx="2016682" cy="23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8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E799B-EC5C-DC54-E6AB-F7047F87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38FEB-A7BA-3B82-169B-DDDCA3FE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6318649" cy="1454051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Unique Implementations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red toy car with a red light&#10;&#10;AI-generated content may be incorrect.">
            <a:extLst>
              <a:ext uri="{FF2B5EF4-FFF2-40B4-BE49-F238E27FC236}">
                <a16:creationId xmlns:a16="http://schemas.microsoft.com/office/drawing/2014/main" id="{A204052B-2A16-383A-8D68-09F1562A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35" y="749204"/>
            <a:ext cx="3774960" cy="1311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5DCB-370B-DD2C-44AC-264F0419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tx2"/>
                </a:solidFill>
              </a:rPr>
              <a:t>Ritual Phase Toggle Color Selection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Each toggle is mapped to a specific color                                                                 (1000 = Red, 0100 = Green, 0010 = Blue)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One toggle is set aside for resetting the sequence in case of a mistaken input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Clicking the button locks in the selected color for the sequence</a:t>
            </a:r>
          </a:p>
          <a:p>
            <a:r>
              <a:rPr lang="en-US" sz="1700">
                <a:solidFill>
                  <a:schemeClr val="tx2"/>
                </a:solidFill>
              </a:rPr>
              <a:t>Quiz Toggle Answer Selection</a:t>
            </a:r>
          </a:p>
          <a:p>
            <a:pPr lvl="1"/>
            <a:r>
              <a:rPr lang="en-US" sz="1700">
                <a:solidFill>
                  <a:schemeClr val="tx2"/>
                </a:solidFill>
              </a:rPr>
              <a:t>Each toggle maps to an answer in the Quiz Phase                                                           (A = 1000,B = 0100 ,C = 0010, D = 0001)</a:t>
            </a:r>
          </a:p>
        </p:txBody>
      </p:sp>
      <p:pic>
        <p:nvPicPr>
          <p:cNvPr id="9" name="Picture 8" descr="A row of red toy cars&#10;&#10;AI-generated content may be incorrect.">
            <a:extLst>
              <a:ext uri="{FF2B5EF4-FFF2-40B4-BE49-F238E27FC236}">
                <a16:creationId xmlns:a16="http://schemas.microsoft.com/office/drawing/2014/main" id="{7C97DC0F-D8C3-ABED-ED4F-92E1EFF3B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35" y="3941747"/>
            <a:ext cx="3774960" cy="1292923"/>
          </a:xfrm>
          <a:prstGeom prst="rect">
            <a:avLst/>
          </a:prstGeom>
        </p:spPr>
      </p:pic>
      <p:pic>
        <p:nvPicPr>
          <p:cNvPr id="7" name="Picture 6" descr="A pair of red plastic toy cars&#10;&#10;AI-generated content may be incorrect.">
            <a:extLst>
              <a:ext uri="{FF2B5EF4-FFF2-40B4-BE49-F238E27FC236}">
                <a16:creationId xmlns:a16="http://schemas.microsoft.com/office/drawing/2014/main" id="{B8D91FE5-FD86-C800-B15D-3C694131E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35" y="2337292"/>
            <a:ext cx="3774960" cy="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DFC878-23B2-E9EF-071D-B29AEC61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9005-DB30-87F7-C8E5-E42BC7F66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Haptic Feedback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</a:rPr>
              <a:t>Vibrations or clicks when a step is completed incorrectly</a:t>
            </a:r>
          </a:p>
          <a:p>
            <a:r>
              <a:rPr lang="en-US" sz="1800">
                <a:solidFill>
                  <a:schemeClr val="tx2"/>
                </a:solidFill>
              </a:rPr>
              <a:t>More procedural generation of puzzles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</a:rPr>
              <a:t>Adding more variation in our code so that no puzzle is ever the exact same. </a:t>
            </a:r>
          </a:p>
          <a:p>
            <a:r>
              <a:rPr lang="en-US" sz="1800">
                <a:solidFill>
                  <a:schemeClr val="tx2"/>
                </a:solidFill>
              </a:rPr>
              <a:t>Leaderboards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</a:rPr>
              <a:t>A leaderboard at the end showing the fastest defusal times</a:t>
            </a:r>
          </a:p>
          <a:p>
            <a:r>
              <a:rPr lang="en-US" sz="1800">
                <a:solidFill>
                  <a:schemeClr val="tx2"/>
                </a:solidFill>
              </a:rPr>
              <a:t>Co-op mode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tx2"/>
                </a:solidFill>
              </a:rPr>
              <a:t>Split-screen mode to complete puzzles in tandem</a:t>
            </a:r>
          </a:p>
          <a:p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B1CB-685B-718C-F38C-22CA0066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How this project benefited 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DDE4D7-992A-4349-D69B-FD021958C3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09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7F707-8028-33CE-D7B9-6DAA199A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382" y="3231512"/>
            <a:ext cx="7640636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2A7620DD-26AC-146E-D6C3-1A427514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89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b3968d-13ab-4da9-98fd-e10ff7861c5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9A718E637514F920B34326BDB64A6" ma:contentTypeVersion="10" ma:contentTypeDescription="Create a new document." ma:contentTypeScope="" ma:versionID="dc9484106f954f454ce4b8459ba3cf0a">
  <xsd:schema xmlns:xsd="http://www.w3.org/2001/XMLSchema" xmlns:xs="http://www.w3.org/2001/XMLSchema" xmlns:p="http://schemas.microsoft.com/office/2006/metadata/properties" xmlns:ns3="28b3968d-13ab-4da9-98fd-e10ff7861c59" targetNamespace="http://schemas.microsoft.com/office/2006/metadata/properties" ma:root="true" ma:fieldsID="d105d0453b70f448d6eebe5478e8be31" ns3:_="">
    <xsd:import namespace="28b3968d-13ab-4da9-98fd-e10ff7861c5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3968d-13ab-4da9-98fd-e10ff7861c5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F8693-F901-4073-B285-6634A31EF821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28b3968d-13ab-4da9-98fd-e10ff7861c59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3D3B4C-C3D7-42A8-9757-F284EDB8E27F}">
  <ds:schemaRefs>
    <ds:schemaRef ds:uri="28b3968d-13ab-4da9-98fd-e10ff7861c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E2A8D04-32F9-4D94-A4B5-5638C93597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Courier New</vt:lpstr>
      <vt:lpstr>Office Theme</vt:lpstr>
      <vt:lpstr>CSC 102  Diffuse The Bomb Project</vt:lpstr>
      <vt:lpstr>Overview</vt:lpstr>
      <vt:lpstr>Unique Implementations</vt:lpstr>
      <vt:lpstr>Unique Implementations</vt:lpstr>
      <vt:lpstr>Future Implementations</vt:lpstr>
      <vt:lpstr>How this project benefited us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Jaeden R. Pouchie</dc:creator>
  <cp:lastModifiedBy>Jaeden R. Pouchie</cp:lastModifiedBy>
  <cp:revision>1</cp:revision>
  <dcterms:created xsi:type="dcterms:W3CDTF">2025-12-09T13:47:46Z</dcterms:created>
  <dcterms:modified xsi:type="dcterms:W3CDTF">2025-12-10T02:20:19Z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0x0101002379A718E637514F920B34326BDB64A6</vt:lpwstr>
  </property>
</Properties>
</file>